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77" r:id="rId5"/>
    <p:sldId id="280" r:id="rId6"/>
    <p:sldId id="265" r:id="rId7"/>
    <p:sldId id="282" r:id="rId8"/>
    <p:sldId id="267" r:id="rId9"/>
    <p:sldId id="287" r:id="rId10"/>
    <p:sldId id="270" r:id="rId11"/>
    <p:sldId id="286" r:id="rId12"/>
    <p:sldId id="274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D609FE-A955-4DDB-850D-F496B4BB42BF}" v="2" dt="2022-12-13T16:25:58.4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S::sue@digitalfrontiers.org::36de2d57-6e26-4fbd-97ac-2043af53908f" providerId="AD" clId="Web-{2620B199-1AC7-42D6-837C-25FC05DB9719}"/>
    <pc:docChg chg="modSld">
      <pc:chgData name="Sue Cromhout" userId="S::sue@digitalfrontiers.org::36de2d57-6e26-4fbd-97ac-2043af53908f" providerId="AD" clId="Web-{2620B199-1AC7-42D6-837C-25FC05DB9719}" dt="2022-11-23T08:58:59.900" v="2"/>
      <pc:docMkLst>
        <pc:docMk/>
      </pc:docMkLst>
      <pc:sldChg chg="modSp">
        <pc:chgData name="Sue Cromhout" userId="S::sue@digitalfrontiers.org::36de2d57-6e26-4fbd-97ac-2043af53908f" providerId="AD" clId="Web-{2620B199-1AC7-42D6-837C-25FC05DB9719}" dt="2022-11-23T08:58:55.931" v="1" actId="20577"/>
        <pc:sldMkLst>
          <pc:docMk/>
          <pc:sldMk cId="3849759218" sldId="272"/>
        </pc:sldMkLst>
        <pc:spChg chg="mod">
          <ac:chgData name="Sue Cromhout" userId="S::sue@digitalfrontiers.org::36de2d57-6e26-4fbd-97ac-2043af53908f" providerId="AD" clId="Web-{2620B199-1AC7-42D6-837C-25FC05DB9719}" dt="2022-11-23T08:58:55.931" v="1" actId="20577"/>
          <ac:spMkLst>
            <pc:docMk/>
            <pc:sldMk cId="3849759218" sldId="272"/>
            <ac:spMk id="4" creationId="{F01E031B-F132-3110-1A91-42F60D76533E}"/>
          </ac:spMkLst>
        </pc:spChg>
      </pc:sldChg>
      <pc:sldChg chg="delSp">
        <pc:chgData name="Sue Cromhout" userId="S::sue@digitalfrontiers.org::36de2d57-6e26-4fbd-97ac-2043af53908f" providerId="AD" clId="Web-{2620B199-1AC7-42D6-837C-25FC05DB9719}" dt="2022-11-23T08:58:59.900" v="2"/>
        <pc:sldMkLst>
          <pc:docMk/>
          <pc:sldMk cId="2765207308" sldId="276"/>
        </pc:sldMkLst>
        <pc:spChg chg="del">
          <ac:chgData name="Sue Cromhout" userId="S::sue@digitalfrontiers.org::36de2d57-6e26-4fbd-97ac-2043af53908f" providerId="AD" clId="Web-{2620B199-1AC7-42D6-837C-25FC05DB9719}" dt="2022-11-23T08:58:59.900" v="2"/>
          <ac:spMkLst>
            <pc:docMk/>
            <pc:sldMk cId="2765207308" sldId="276"/>
            <ac:spMk id="4" creationId="{F01E031B-F132-3110-1A91-42F60D76533E}"/>
          </ac:spMkLst>
        </pc:spChg>
      </pc:sldChg>
    </pc:docChg>
  </pc:docChgLst>
  <pc:docChgLst>
    <pc:chgData name="Sue Cromhout" userId="dc64cbbc-055f-4f50-b085-8a072fc338ca" providerId="ADAL" clId="{A38ADBBD-4386-48EE-B552-9E1BA28FCD53}"/>
    <pc:docChg chg="undo custSel addSld delSld modSld">
      <pc:chgData name="Sue Cromhout" userId="dc64cbbc-055f-4f50-b085-8a072fc338ca" providerId="ADAL" clId="{A38ADBBD-4386-48EE-B552-9E1BA28FCD53}" dt="2022-11-22T09:48:51.656" v="68" actId="1076"/>
      <pc:docMkLst>
        <pc:docMk/>
      </pc:docMkLst>
      <pc:sldChg chg="del">
        <pc:chgData name="Sue Cromhout" userId="dc64cbbc-055f-4f50-b085-8a072fc338ca" providerId="ADAL" clId="{A38ADBBD-4386-48EE-B552-9E1BA28FCD53}" dt="2022-11-22T09:42:19.448" v="5" actId="47"/>
        <pc:sldMkLst>
          <pc:docMk/>
          <pc:sldMk cId="4003868302" sldId="269"/>
        </pc:sldMkLst>
      </pc:sldChg>
      <pc:sldChg chg="addSp modSp mod">
        <pc:chgData name="Sue Cromhout" userId="dc64cbbc-055f-4f50-b085-8a072fc338ca" providerId="ADAL" clId="{A38ADBBD-4386-48EE-B552-9E1BA28FCD53}" dt="2022-11-22T09:44:15.425" v="27" actId="1076"/>
        <pc:sldMkLst>
          <pc:docMk/>
          <pc:sldMk cId="3849759218" sldId="272"/>
        </pc:sldMkLst>
        <pc:spChg chg="mod">
          <ac:chgData name="Sue Cromhout" userId="dc64cbbc-055f-4f50-b085-8a072fc338ca" providerId="ADAL" clId="{A38ADBBD-4386-48EE-B552-9E1BA28FCD53}" dt="2022-11-22T09:43:21.907" v="14" actId="1076"/>
          <ac:spMkLst>
            <pc:docMk/>
            <pc:sldMk cId="3849759218" sldId="272"/>
            <ac:spMk id="2" creationId="{F821BC3C-C630-DA32-CC62-0EF8BBCB59F4}"/>
          </ac:spMkLst>
        </pc:spChg>
        <pc:spChg chg="mod">
          <ac:chgData name="Sue Cromhout" userId="dc64cbbc-055f-4f50-b085-8a072fc338ca" providerId="ADAL" clId="{A38ADBBD-4386-48EE-B552-9E1BA28FCD53}" dt="2022-11-22T09:44:04.615" v="25" actId="20577"/>
          <ac:spMkLst>
            <pc:docMk/>
            <pc:sldMk cId="3849759218" sldId="272"/>
            <ac:spMk id="6" creationId="{02B75B8A-94CD-F441-95F6-1DD882FFEE78}"/>
          </ac:spMkLst>
        </pc:spChg>
        <pc:picChg chg="add mod">
          <ac:chgData name="Sue Cromhout" userId="dc64cbbc-055f-4f50-b085-8a072fc338ca" providerId="ADAL" clId="{A38ADBBD-4386-48EE-B552-9E1BA28FCD53}" dt="2022-11-22T09:43:26.841" v="15" actId="1076"/>
          <ac:picMkLst>
            <pc:docMk/>
            <pc:sldMk cId="3849759218" sldId="272"/>
            <ac:picMk id="1026" creationId="{6EF74F91-A5C7-10A5-B960-B8C9A650F4A5}"/>
          </ac:picMkLst>
        </pc:picChg>
        <pc:picChg chg="add mod">
          <ac:chgData name="Sue Cromhout" userId="dc64cbbc-055f-4f50-b085-8a072fc338ca" providerId="ADAL" clId="{A38ADBBD-4386-48EE-B552-9E1BA28FCD53}" dt="2022-11-22T09:44:15.425" v="27" actId="1076"/>
          <ac:picMkLst>
            <pc:docMk/>
            <pc:sldMk cId="3849759218" sldId="272"/>
            <ac:picMk id="1028" creationId="{8F1E553D-3F6A-6743-3329-02D16E35A98E}"/>
          </ac:picMkLst>
        </pc:picChg>
      </pc:sldChg>
      <pc:sldChg chg="modSp mod">
        <pc:chgData name="Sue Cromhout" userId="dc64cbbc-055f-4f50-b085-8a072fc338ca" providerId="ADAL" clId="{A38ADBBD-4386-48EE-B552-9E1BA28FCD53}" dt="2022-11-22T09:41:02.259" v="4" actId="20577"/>
        <pc:sldMkLst>
          <pc:docMk/>
          <pc:sldMk cId="4024235504" sldId="273"/>
        </pc:sldMkLst>
        <pc:spChg chg="mod">
          <ac:chgData name="Sue Cromhout" userId="dc64cbbc-055f-4f50-b085-8a072fc338ca" providerId="ADAL" clId="{A38ADBBD-4386-48EE-B552-9E1BA28FCD53}" dt="2022-11-22T09:41:02.259" v="4" actId="20577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">
        <pc:chgData name="Sue Cromhout" userId="dc64cbbc-055f-4f50-b085-8a072fc338ca" providerId="ADAL" clId="{A38ADBBD-4386-48EE-B552-9E1BA28FCD53}" dt="2022-11-22T09:48:51.656" v="68" actId="1076"/>
        <pc:sldMkLst>
          <pc:docMk/>
          <pc:sldMk cId="2765207308" sldId="276"/>
        </pc:sldMkLst>
        <pc:spChg chg="del mod">
          <ac:chgData name="Sue Cromhout" userId="dc64cbbc-055f-4f50-b085-8a072fc338ca" providerId="ADAL" clId="{A38ADBBD-4386-48EE-B552-9E1BA28FCD53}" dt="2022-11-22T09:47:53.003" v="58" actId="478"/>
          <ac:spMkLst>
            <pc:docMk/>
            <pc:sldMk cId="2765207308" sldId="276"/>
            <ac:spMk id="2" creationId="{F821BC3C-C630-DA32-CC62-0EF8BBCB59F4}"/>
          </ac:spMkLst>
        </pc:spChg>
        <pc:spChg chg="add mod">
          <ac:chgData name="Sue Cromhout" userId="dc64cbbc-055f-4f50-b085-8a072fc338ca" providerId="ADAL" clId="{A38ADBBD-4386-48EE-B552-9E1BA28FCD53}" dt="2022-11-22T09:48:42.197" v="66"/>
          <ac:spMkLst>
            <pc:docMk/>
            <pc:sldMk cId="2765207308" sldId="276"/>
            <ac:spMk id="5" creationId="{016541D6-F310-FCAF-3DBC-7DDDA165ABBC}"/>
          </ac:spMkLst>
        </pc:spChg>
        <pc:spChg chg="mod">
          <ac:chgData name="Sue Cromhout" userId="dc64cbbc-055f-4f50-b085-8a072fc338ca" providerId="ADAL" clId="{A38ADBBD-4386-48EE-B552-9E1BA28FCD53}" dt="2022-11-22T09:48:38.912" v="65" actId="21"/>
          <ac:spMkLst>
            <pc:docMk/>
            <pc:sldMk cId="2765207308" sldId="276"/>
            <ac:spMk id="6" creationId="{02B75B8A-94CD-F441-95F6-1DD882FFEE78}"/>
          </ac:spMkLst>
        </pc:spChg>
        <pc:spChg chg="del">
          <ac:chgData name="Sue Cromhout" userId="dc64cbbc-055f-4f50-b085-8a072fc338ca" providerId="ADAL" clId="{A38ADBBD-4386-48EE-B552-9E1BA28FCD53}" dt="2022-11-22T09:47:25.675" v="54" actId="478"/>
          <ac:spMkLst>
            <pc:docMk/>
            <pc:sldMk cId="2765207308" sldId="276"/>
            <ac:spMk id="9" creationId="{DE235FB0-1878-DF6B-22DD-FCD61FD4F760}"/>
          </ac:spMkLst>
        </pc:spChg>
        <pc:picChg chg="add mod">
          <ac:chgData name="Sue Cromhout" userId="dc64cbbc-055f-4f50-b085-8a072fc338ca" providerId="ADAL" clId="{A38ADBBD-4386-48EE-B552-9E1BA28FCD53}" dt="2022-11-22T09:48:51.656" v="68" actId="1076"/>
          <ac:picMkLst>
            <pc:docMk/>
            <pc:sldMk cId="2765207308" sldId="276"/>
            <ac:picMk id="2050" creationId="{1FA0B355-258E-2C1D-B250-30C6ADCDCB7E}"/>
          </ac:picMkLst>
        </pc:picChg>
        <pc:picChg chg="add del mod">
          <ac:chgData name="Sue Cromhout" userId="dc64cbbc-055f-4f50-b085-8a072fc338ca" providerId="ADAL" clId="{A38ADBBD-4386-48EE-B552-9E1BA28FCD53}" dt="2022-11-22T09:47:53.003" v="58" actId="478"/>
          <ac:picMkLst>
            <pc:docMk/>
            <pc:sldMk cId="2765207308" sldId="276"/>
            <ac:picMk id="2052" creationId="{B6B39D9F-1B2A-64ED-BD19-C71E560DC7E9}"/>
          </ac:picMkLst>
        </pc:picChg>
        <pc:picChg chg="add mod">
          <ac:chgData name="Sue Cromhout" userId="dc64cbbc-055f-4f50-b085-8a072fc338ca" providerId="ADAL" clId="{A38ADBBD-4386-48EE-B552-9E1BA28FCD53}" dt="2022-11-22T09:48:48.439" v="67" actId="1076"/>
          <ac:picMkLst>
            <pc:docMk/>
            <pc:sldMk cId="2765207308" sldId="276"/>
            <ac:picMk id="2054" creationId="{0FECFB35-0C52-D137-6189-A7DA5FBF668A}"/>
          </ac:picMkLst>
        </pc:picChg>
      </pc:sldChg>
    </pc:docChg>
  </pc:docChgLst>
  <pc:docChgLst>
    <pc:chgData name="Mel Houseman" userId="7d6e233f-1289-4a6a-9205-ee3f8642932a" providerId="ADAL" clId="{79EB062E-793E-49D4-A714-E0289A29BD10}"/>
    <pc:docChg chg="undo redo custSel addSld delSld modSld replTag delTag">
      <pc:chgData name="Mel Houseman" userId="7d6e233f-1289-4a6a-9205-ee3f8642932a" providerId="ADAL" clId="{79EB062E-793E-49D4-A714-E0289A29BD10}" dt="2022-12-09T08:01:30.764" v="382"/>
      <pc:docMkLst>
        <pc:docMk/>
      </pc:docMkLst>
      <pc:sldChg chg="del replTag delTag">
        <pc:chgData name="Mel Houseman" userId="7d6e233f-1289-4a6a-9205-ee3f8642932a" providerId="ADAL" clId="{79EB062E-793E-49D4-A714-E0289A29BD10}" dt="2022-12-08T14:20:34.560" v="52" actId="47"/>
        <pc:sldMkLst>
          <pc:docMk/>
          <pc:sldMk cId="3349779659" sldId="264"/>
        </pc:sldMkLst>
      </pc:sldChg>
      <pc:sldChg chg="add del replTag delTag">
        <pc:chgData name="Mel Houseman" userId="7d6e233f-1289-4a6a-9205-ee3f8642932a" providerId="ADAL" clId="{79EB062E-793E-49D4-A714-E0289A29BD10}" dt="2022-12-08T14:20:37.509" v="61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79EB062E-793E-49D4-A714-E0289A29BD10}" dt="2022-12-08T14:20:34.560" v="52" actId="47"/>
        <pc:sldMkLst>
          <pc:docMk/>
          <pc:sldMk cId="2981958359" sldId="266"/>
        </pc:sldMkLst>
      </pc:sldChg>
      <pc:sldChg chg="addSp delSp modSp add del mod replTag delTag">
        <pc:chgData name="Mel Houseman" userId="7d6e233f-1289-4a6a-9205-ee3f8642932a" providerId="ADAL" clId="{79EB062E-793E-49D4-A714-E0289A29BD10}" dt="2022-12-09T07:44:33.225" v="336"/>
        <pc:sldMkLst>
          <pc:docMk/>
          <pc:sldMk cId="1148643050" sldId="267"/>
        </pc:sldMkLst>
        <pc:spChg chg="mod">
          <ac:chgData name="Mel Houseman" userId="7d6e233f-1289-4a6a-9205-ee3f8642932a" providerId="ADAL" clId="{79EB062E-793E-49D4-A714-E0289A29BD10}" dt="2022-12-09T07:42:48.325" v="288"/>
          <ac:spMkLst>
            <pc:docMk/>
            <pc:sldMk cId="1148643050" sldId="267"/>
            <ac:spMk id="2" creationId="{0AD98B9C-04E9-5F59-478B-0A2088285445}"/>
          </ac:spMkLst>
        </pc:spChg>
        <pc:spChg chg="add del">
          <ac:chgData name="Mel Houseman" userId="7d6e233f-1289-4a6a-9205-ee3f8642932a" providerId="ADAL" clId="{79EB062E-793E-49D4-A714-E0289A29BD10}" dt="2022-12-09T07:43:24.259" v="306" actId="478"/>
          <ac:spMkLst>
            <pc:docMk/>
            <pc:sldMk cId="1148643050" sldId="267"/>
            <ac:spMk id="3" creationId="{9D0601AF-E3A6-2143-5F20-1CDCB3AAE455}"/>
          </ac:spMkLst>
        </pc:spChg>
        <pc:spChg chg="mod">
          <ac:chgData name="Mel Houseman" userId="7d6e233f-1289-4a6a-9205-ee3f8642932a" providerId="ADAL" clId="{79EB062E-793E-49D4-A714-E0289A29BD10}" dt="2022-12-09T07:43:33.246" v="317"/>
          <ac:spMkLst>
            <pc:docMk/>
            <pc:sldMk cId="1148643050" sldId="267"/>
            <ac:spMk id="4" creationId="{9DBEF245-FB98-38AD-0CDD-49AD25036EE3}"/>
          </ac:spMkLst>
        </pc:spChg>
        <pc:spChg chg="add del mod">
          <ac:chgData name="Mel Houseman" userId="7d6e233f-1289-4a6a-9205-ee3f8642932a" providerId="ADAL" clId="{79EB062E-793E-49D4-A714-E0289A29BD10}" dt="2022-12-09T07:43:06.912" v="301"/>
          <ac:spMkLst>
            <pc:docMk/>
            <pc:sldMk cId="1148643050" sldId="267"/>
            <ac:spMk id="5" creationId="{53C69CBA-DF1D-380B-D8FF-78EE57368DB1}"/>
          </ac:spMkLst>
        </pc:spChg>
        <pc:spChg chg="mod modCrop">
          <ac:chgData name="Mel Houseman" userId="7d6e233f-1289-4a6a-9205-ee3f8642932a" providerId="ADAL" clId="{79EB062E-793E-49D4-A714-E0289A29BD10}" dt="2022-12-09T07:44:24.277" v="334" actId="196"/>
          <ac:spMkLst>
            <pc:docMk/>
            <pc:sldMk cId="1148643050" sldId="267"/>
            <ac:spMk id="6" creationId="{3A7FBE6E-9570-9C31-8D3F-D2F7F32AD7E4}"/>
          </ac:spMkLst>
        </pc:spChg>
        <pc:spChg chg="add del mod">
          <ac:chgData name="Mel Houseman" userId="7d6e233f-1289-4a6a-9205-ee3f8642932a" providerId="ADAL" clId="{79EB062E-793E-49D4-A714-E0289A29BD10}" dt="2022-12-09T07:43:21.115" v="305" actId="21"/>
          <ac:spMkLst>
            <pc:docMk/>
            <pc:sldMk cId="1148643050" sldId="267"/>
            <ac:spMk id="7" creationId="{CBF8FC8A-74CC-3C70-F1E5-255BE23F4259}"/>
          </ac:spMkLst>
        </pc:spChg>
        <pc:spChg chg="add mod">
          <ac:chgData name="Mel Houseman" userId="7d6e233f-1289-4a6a-9205-ee3f8642932a" providerId="ADAL" clId="{79EB062E-793E-49D4-A714-E0289A29BD10}" dt="2022-12-09T07:43:24.783" v="307"/>
          <ac:spMkLst>
            <pc:docMk/>
            <pc:sldMk cId="1148643050" sldId="267"/>
            <ac:spMk id="8" creationId="{609FF149-8F8F-7230-3406-682EE4933420}"/>
          </ac:spMkLst>
        </pc:spChg>
      </pc:sldChg>
      <pc:sldChg chg="addSp modSp add mod replTag delTag">
        <pc:chgData name="Mel Houseman" userId="7d6e233f-1289-4a6a-9205-ee3f8642932a" providerId="ADAL" clId="{79EB062E-793E-49D4-A714-E0289A29BD10}" dt="2022-12-09T08:01:30.764" v="380"/>
        <pc:sldMkLst>
          <pc:docMk/>
          <pc:sldMk cId="3421327502" sldId="270"/>
        </pc:sldMkLst>
        <pc:spChg chg="mod">
          <ac:chgData name="Mel Houseman" userId="7d6e233f-1289-4a6a-9205-ee3f8642932a" providerId="ADAL" clId="{79EB062E-793E-49D4-A714-E0289A29BD10}" dt="2022-12-09T07:37:40.780" v="232" actId="20577"/>
          <ac:spMkLst>
            <pc:docMk/>
            <pc:sldMk cId="3421327502" sldId="270"/>
            <ac:spMk id="6" creationId="{02B75B8A-94CD-F441-95F6-1DD882FFEE78}"/>
          </ac:spMkLst>
        </pc:spChg>
        <pc:picChg chg="add mod">
          <ac:chgData name="Mel Houseman" userId="7d6e233f-1289-4a6a-9205-ee3f8642932a" providerId="ADAL" clId="{79EB062E-793E-49D4-A714-E0289A29BD10}" dt="2022-12-09T07:37:47.686" v="234" actId="1076"/>
          <ac:picMkLst>
            <pc:docMk/>
            <pc:sldMk cId="3421327502" sldId="270"/>
            <ac:picMk id="5" creationId="{37FC313A-C0C4-129C-E2AA-6E269808E746}"/>
          </ac:picMkLst>
        </pc:picChg>
        <pc:picChg chg="add mod">
          <ac:chgData name="Mel Houseman" userId="7d6e233f-1289-4a6a-9205-ee3f8642932a" providerId="ADAL" clId="{79EB062E-793E-49D4-A714-E0289A29BD10}" dt="2022-12-09T07:37:50.912" v="235" actId="1076"/>
          <ac:picMkLst>
            <pc:docMk/>
            <pc:sldMk cId="3421327502" sldId="270"/>
            <ac:picMk id="7" creationId="{30C08A69-CFB3-31E3-FC0A-9AC77D4B256D}"/>
          </ac:picMkLst>
        </pc:picChg>
      </pc:sldChg>
      <pc:sldChg chg="delSp del replTag delTag">
        <pc:chgData name="Mel Houseman" userId="7d6e233f-1289-4a6a-9205-ee3f8642932a" providerId="ADAL" clId="{79EB062E-793E-49D4-A714-E0289A29BD10}" dt="2022-12-08T14:21:36.701" v="108" actId="47"/>
        <pc:sldMkLst>
          <pc:docMk/>
          <pc:sldMk cId="3849759218" sldId="272"/>
        </pc:sldMkLst>
        <pc:picChg chg="del">
          <ac:chgData name="Mel Houseman" userId="7d6e233f-1289-4a6a-9205-ee3f8642932a" providerId="ADAL" clId="{79EB062E-793E-49D4-A714-E0289A29BD10}" dt="2022-12-08T14:21:25.638" v="98" actId="21"/>
          <ac:picMkLst>
            <pc:docMk/>
            <pc:sldMk cId="3849759218" sldId="272"/>
            <ac:picMk id="1026" creationId="{6EF74F91-A5C7-10A5-B960-B8C9A650F4A5}"/>
          </ac:picMkLst>
        </pc:picChg>
        <pc:picChg chg="del">
          <ac:chgData name="Mel Houseman" userId="7d6e233f-1289-4a6a-9205-ee3f8642932a" providerId="ADAL" clId="{79EB062E-793E-49D4-A714-E0289A29BD10}" dt="2022-12-08T14:21:25.638" v="98" actId="21"/>
          <ac:picMkLst>
            <pc:docMk/>
            <pc:sldMk cId="3849759218" sldId="272"/>
            <ac:picMk id="1028" creationId="{8F1E553D-3F6A-6743-3329-02D16E35A98E}"/>
          </ac:picMkLst>
        </pc:picChg>
      </pc:sldChg>
      <pc:sldChg chg="del replTag delTag">
        <pc:chgData name="Mel Houseman" userId="7d6e233f-1289-4a6a-9205-ee3f8642932a" providerId="ADAL" clId="{79EB062E-793E-49D4-A714-E0289A29BD10}" dt="2022-12-08T14:20:06.940" v="15" actId="47"/>
        <pc:sldMkLst>
          <pc:docMk/>
          <pc:sldMk cId="4024235504" sldId="273"/>
        </pc:sldMkLst>
      </pc:sldChg>
      <pc:sldChg chg="replTag delTag">
        <pc:chgData name="Mel Houseman" userId="7d6e233f-1289-4a6a-9205-ee3f8642932a" providerId="ADAL" clId="{79EB062E-793E-49D4-A714-E0289A29BD10}" dt="2022-12-08T14:23:11.598" v="187"/>
        <pc:sldMkLst>
          <pc:docMk/>
          <pc:sldMk cId="3584334751" sldId="274"/>
        </pc:sldMkLst>
      </pc:sldChg>
      <pc:sldChg chg="del replTag delTag">
        <pc:chgData name="Mel Houseman" userId="7d6e233f-1289-4a6a-9205-ee3f8642932a" providerId="ADAL" clId="{79EB062E-793E-49D4-A714-E0289A29BD10}" dt="2022-12-08T14:20:34.560" v="52" actId="47"/>
        <pc:sldMkLst>
          <pc:docMk/>
          <pc:sldMk cId="1129440746" sldId="275"/>
        </pc:sldMkLst>
      </pc:sldChg>
      <pc:sldChg chg="delSp del replTag delTag">
        <pc:chgData name="Mel Houseman" userId="7d6e233f-1289-4a6a-9205-ee3f8642932a" providerId="ADAL" clId="{79EB062E-793E-49D4-A714-E0289A29BD10}" dt="2022-12-08T14:23:09.903" v="178" actId="47"/>
        <pc:sldMkLst>
          <pc:docMk/>
          <pc:sldMk cId="2765207308" sldId="276"/>
        </pc:sldMkLst>
        <pc:spChg chg="del">
          <ac:chgData name="Mel Houseman" userId="7d6e233f-1289-4a6a-9205-ee3f8642932a" providerId="ADAL" clId="{79EB062E-793E-49D4-A714-E0289A29BD10}" dt="2022-12-08T14:23:04.837" v="170" actId="21"/>
          <ac:spMkLst>
            <pc:docMk/>
            <pc:sldMk cId="2765207308" sldId="276"/>
            <ac:spMk id="5" creationId="{016541D6-F310-FCAF-3DBC-7DDDA165ABBC}"/>
          </ac:spMkLst>
        </pc:spChg>
        <pc:picChg chg="del">
          <ac:chgData name="Mel Houseman" userId="7d6e233f-1289-4a6a-9205-ee3f8642932a" providerId="ADAL" clId="{79EB062E-793E-49D4-A714-E0289A29BD10}" dt="2022-12-08T14:23:04.837" v="170" actId="21"/>
          <ac:picMkLst>
            <pc:docMk/>
            <pc:sldMk cId="2765207308" sldId="276"/>
            <ac:picMk id="2050" creationId="{1FA0B355-258E-2C1D-B250-30C6ADCDCB7E}"/>
          </ac:picMkLst>
        </pc:picChg>
        <pc:picChg chg="del">
          <ac:chgData name="Mel Houseman" userId="7d6e233f-1289-4a6a-9205-ee3f8642932a" providerId="ADAL" clId="{79EB062E-793E-49D4-A714-E0289A29BD10}" dt="2022-12-08T14:23:04.837" v="170" actId="21"/>
          <ac:picMkLst>
            <pc:docMk/>
            <pc:sldMk cId="2765207308" sldId="276"/>
            <ac:picMk id="2054" creationId="{0FECFB35-0C52-D137-6189-A7DA5FBF668A}"/>
          </ac:picMkLst>
        </pc:picChg>
      </pc:sldChg>
      <pc:sldChg chg="add replTag delTag">
        <pc:chgData name="Mel Houseman" userId="7d6e233f-1289-4a6a-9205-ee3f8642932a" providerId="ADAL" clId="{79EB062E-793E-49D4-A714-E0289A29BD10}" dt="2022-12-09T08:01:24.123" v="370"/>
        <pc:sldMkLst>
          <pc:docMk/>
          <pc:sldMk cId="749915072" sldId="277"/>
        </pc:sldMkLst>
      </pc:sldChg>
      <pc:sldChg chg="add replTag delTag">
        <pc:chgData name="Mel Houseman" userId="7d6e233f-1289-4a6a-9205-ee3f8642932a" providerId="ADAL" clId="{79EB062E-793E-49D4-A714-E0289A29BD10}" dt="2022-12-08T14:20:37.507" v="59"/>
        <pc:sldMkLst>
          <pc:docMk/>
          <pc:sldMk cId="1306915028" sldId="280"/>
        </pc:sldMkLst>
      </pc:sldChg>
      <pc:sldChg chg="addSp delSp modSp add mod replTag delTag">
        <pc:chgData name="Mel Houseman" userId="7d6e233f-1289-4a6a-9205-ee3f8642932a" providerId="ADAL" clId="{79EB062E-793E-49D4-A714-E0289A29BD10}" dt="2022-12-09T07:44:55.619" v="349" actId="478"/>
        <pc:sldMkLst>
          <pc:docMk/>
          <pc:sldMk cId="2722391224" sldId="282"/>
        </pc:sldMkLst>
        <pc:spChg chg="mod">
          <ac:chgData name="Mel Houseman" userId="7d6e233f-1289-4a6a-9205-ee3f8642932a" providerId="ADAL" clId="{79EB062E-793E-49D4-A714-E0289A29BD10}" dt="2022-12-09T07:39:27.949" v="264" actId="14100"/>
          <ac:spMkLst>
            <pc:docMk/>
            <pc:sldMk cId="2722391224" sldId="282"/>
            <ac:spMk id="2" creationId="{0AD98B9C-04E9-5F59-478B-0A2088285445}"/>
          </ac:spMkLst>
        </pc:spChg>
        <pc:spChg chg="ord">
          <ac:chgData name="Mel Houseman" userId="7d6e233f-1289-4a6a-9205-ee3f8642932a" providerId="ADAL" clId="{79EB062E-793E-49D4-A714-E0289A29BD10}" dt="2022-12-09T07:39:21.041" v="263" actId="167"/>
          <ac:spMkLst>
            <pc:docMk/>
            <pc:sldMk cId="2722391224" sldId="282"/>
            <ac:spMk id="3" creationId="{3301EC55-8B1A-448D-9867-33F7F6822F75}"/>
          </ac:spMkLst>
        </pc:spChg>
        <pc:spChg chg="add mod ord">
          <ac:chgData name="Mel Houseman" userId="7d6e233f-1289-4a6a-9205-ee3f8642932a" providerId="ADAL" clId="{79EB062E-793E-49D4-A714-E0289A29BD10}" dt="2022-12-09T07:39:46.462" v="268" actId="18654"/>
          <ac:spMkLst>
            <pc:docMk/>
            <pc:sldMk cId="2722391224" sldId="282"/>
            <ac:spMk id="5" creationId="{334A0A97-0834-676E-534B-D74BE66C57F4}"/>
          </ac:spMkLst>
        </pc:spChg>
        <pc:spChg chg="add del">
          <ac:chgData name="Mel Houseman" userId="7d6e233f-1289-4a6a-9205-ee3f8642932a" providerId="ADAL" clId="{79EB062E-793E-49D4-A714-E0289A29BD10}" dt="2022-12-09T07:44:55.619" v="349" actId="478"/>
          <ac:spMkLst>
            <pc:docMk/>
            <pc:sldMk cId="2722391224" sldId="282"/>
            <ac:spMk id="7" creationId="{AACDBB1F-3DB4-6B7F-14BA-0354D74DA9B0}"/>
          </ac:spMkLst>
        </pc:spChg>
        <pc:picChg chg="del mod modCrop">
          <ac:chgData name="Mel Houseman" userId="7d6e233f-1289-4a6a-9205-ee3f8642932a" providerId="ADAL" clId="{79EB062E-793E-49D4-A714-E0289A29BD10}" dt="2022-12-09T07:39:30.867" v="265" actId="21"/>
          <ac:picMkLst>
            <pc:docMk/>
            <pc:sldMk cId="2722391224" sldId="282"/>
            <ac:picMk id="4" creationId="{9D3CAAFD-8D50-128A-392C-A9C30B740378}"/>
          </ac:picMkLst>
        </pc:picChg>
      </pc:sldChg>
      <pc:sldChg chg="delSp modSp add del mod replTag delTag">
        <pc:chgData name="Mel Houseman" userId="7d6e233f-1289-4a6a-9205-ee3f8642932a" providerId="ADAL" clId="{79EB062E-793E-49D4-A714-E0289A29BD10}" dt="2022-12-09T07:44:35.203" v="339" actId="47"/>
        <pc:sldMkLst>
          <pc:docMk/>
          <pc:sldMk cId="1660665884" sldId="283"/>
        </pc:sldMkLst>
        <pc:spChg chg="del mod modCrop">
          <ac:chgData name="Mel Houseman" userId="7d6e233f-1289-4a6a-9205-ee3f8642932a" providerId="ADAL" clId="{79EB062E-793E-49D4-A714-E0289A29BD10}" dt="2022-12-09T07:43:59.242" v="325" actId="21"/>
          <ac:spMkLst>
            <pc:docMk/>
            <pc:sldMk cId="1660665884" sldId="283"/>
            <ac:spMk id="5" creationId="{436BDE51-CE4A-97B2-DB84-CD8286FA2804}"/>
          </ac:spMkLst>
        </pc:spChg>
      </pc:sldChg>
      <pc:sldChg chg="addSp delSp modSp add del mod replTag delTag">
        <pc:chgData name="Mel Houseman" userId="7d6e233f-1289-4a6a-9205-ee3f8642932a" providerId="ADAL" clId="{79EB062E-793E-49D4-A714-E0289A29BD10}" dt="2022-12-09T08:01:30.764" v="378" actId="47"/>
        <pc:sldMkLst>
          <pc:docMk/>
          <pc:sldMk cId="305698625" sldId="284"/>
        </pc:sldMkLst>
        <pc:spChg chg="mod">
          <ac:chgData name="Mel Houseman" userId="7d6e233f-1289-4a6a-9205-ee3f8642932a" providerId="ADAL" clId="{79EB062E-793E-49D4-A714-E0289A29BD10}" dt="2022-12-09T07:45:04.761" v="356" actId="14100"/>
          <ac:spMkLst>
            <pc:docMk/>
            <pc:sldMk cId="305698625" sldId="284"/>
            <ac:spMk id="2" creationId="{0AD98B9C-04E9-5F59-478B-0A2088285445}"/>
          </ac:spMkLst>
        </pc:spChg>
        <pc:spChg chg="del mod">
          <ac:chgData name="Mel Houseman" userId="7d6e233f-1289-4a6a-9205-ee3f8642932a" providerId="ADAL" clId="{79EB062E-793E-49D4-A714-E0289A29BD10}" dt="2022-12-09T07:45:22.449" v="361" actId="21"/>
          <ac:spMkLst>
            <pc:docMk/>
            <pc:sldMk cId="305698625" sldId="284"/>
            <ac:spMk id="4" creationId="{8853C3ED-24A4-A18F-E7D1-F2045AD0C95D}"/>
          </ac:spMkLst>
        </pc:spChg>
        <pc:spChg chg="add mod ord">
          <ac:chgData name="Mel Houseman" userId="7d6e233f-1289-4a6a-9205-ee3f8642932a" providerId="ADAL" clId="{79EB062E-793E-49D4-A714-E0289A29BD10}" dt="2022-12-09T07:45:29.366" v="362" actId="207"/>
          <ac:spMkLst>
            <pc:docMk/>
            <pc:sldMk cId="305698625" sldId="284"/>
            <ac:spMk id="5" creationId="{5BC3105B-5386-5EC5-9324-9FA703EB8A71}"/>
          </ac:spMkLst>
        </pc:spChg>
        <pc:spChg chg="add del mod">
          <ac:chgData name="Mel Houseman" userId="7d6e233f-1289-4a6a-9205-ee3f8642932a" providerId="ADAL" clId="{79EB062E-793E-49D4-A714-E0289A29BD10}" dt="2022-12-09T07:45:07.055" v="357" actId="478"/>
          <ac:spMkLst>
            <pc:docMk/>
            <pc:sldMk cId="305698625" sldId="284"/>
            <ac:spMk id="7" creationId="{CB87C0EA-58CF-2B0B-8364-5D9494CFA137}"/>
          </ac:spMkLst>
        </pc:spChg>
      </pc:sldChg>
      <pc:sldChg chg="new del replTag delTag">
        <pc:chgData name="Mel Houseman" userId="7d6e233f-1289-4a6a-9205-ee3f8642932a" providerId="ADAL" clId="{79EB062E-793E-49D4-A714-E0289A29BD10}" dt="2022-12-08T14:23:11.595" v="185" actId="47"/>
        <pc:sldMkLst>
          <pc:docMk/>
          <pc:sldMk cId="1841920729" sldId="285"/>
        </pc:sldMkLst>
      </pc:sldChg>
      <pc:sldChg chg="addSp delSp modSp add mod replTag delTag">
        <pc:chgData name="Mel Houseman" userId="7d6e233f-1289-4a6a-9205-ee3f8642932a" providerId="ADAL" clId="{79EB062E-793E-49D4-A714-E0289A29BD10}" dt="2022-12-09T07:38:50.504" v="251"/>
        <pc:sldMkLst>
          <pc:docMk/>
          <pc:sldMk cId="3468917053" sldId="286"/>
        </pc:sldMkLst>
        <pc:spChg chg="mod">
          <ac:chgData name="Mel Houseman" userId="7d6e233f-1289-4a6a-9205-ee3f8642932a" providerId="ADAL" clId="{79EB062E-793E-49D4-A714-E0289A29BD10}" dt="2022-12-09T07:37:57.941" v="240" actId="113"/>
          <ac:spMkLst>
            <pc:docMk/>
            <pc:sldMk cId="3468917053" sldId="286"/>
            <ac:spMk id="6" creationId="{02B75B8A-94CD-F441-95F6-1DD882FFEE78}"/>
          </ac:spMkLst>
        </pc:spChg>
        <pc:spChg chg="del">
          <ac:chgData name="Mel Houseman" userId="7d6e233f-1289-4a6a-9205-ee3f8642932a" providerId="ADAL" clId="{79EB062E-793E-49D4-A714-E0289A29BD10}" dt="2022-12-09T07:38:05.746" v="241" actId="478"/>
          <ac:spMkLst>
            <pc:docMk/>
            <pc:sldMk cId="3468917053" sldId="286"/>
            <ac:spMk id="9" creationId="{F31F6FBC-8C0F-D3E9-C293-5010EFD93E0A}"/>
          </ac:spMkLst>
        </pc:spChg>
        <pc:spChg chg="add mod">
          <ac:chgData name="Mel Houseman" userId="7d6e233f-1289-4a6a-9205-ee3f8642932a" providerId="ADAL" clId="{79EB062E-793E-49D4-A714-E0289A29BD10}" dt="2022-12-08T14:23:07.318" v="173"/>
          <ac:spMkLst>
            <pc:docMk/>
            <pc:sldMk cId="3468917053" sldId="286"/>
            <ac:spMk id="11" creationId="{B5A1273B-4388-766C-6ECC-4B929D28BB86}"/>
          </ac:spMkLst>
        </pc:spChg>
        <pc:spChg chg="add mod ord">
          <ac:chgData name="Mel Houseman" userId="7d6e233f-1289-4a6a-9205-ee3f8642932a" providerId="ADAL" clId="{79EB062E-793E-49D4-A714-E0289A29BD10}" dt="2022-12-08T14:27:41.122" v="206" actId="2085"/>
          <ac:spMkLst>
            <pc:docMk/>
            <pc:sldMk cId="3468917053" sldId="286"/>
            <ac:spMk id="12" creationId="{724CA58B-FC1F-E57A-6923-CA889CA9F96A}"/>
          </ac:spMkLst>
        </pc:spChg>
        <pc:spChg chg="add mod ord">
          <ac:chgData name="Mel Houseman" userId="7d6e233f-1289-4a6a-9205-ee3f8642932a" providerId="ADAL" clId="{79EB062E-793E-49D4-A714-E0289A29BD10}" dt="2022-12-08T14:27:53.303" v="211" actId="171"/>
          <ac:spMkLst>
            <pc:docMk/>
            <pc:sldMk cId="3468917053" sldId="286"/>
            <ac:spMk id="13" creationId="{71E98B46-DDD9-0C3B-441B-914E4661888E}"/>
          </ac:spMkLst>
        </pc:spChg>
        <pc:picChg chg="del">
          <ac:chgData name="Mel Houseman" userId="7d6e233f-1289-4a6a-9205-ee3f8642932a" providerId="ADAL" clId="{79EB062E-793E-49D4-A714-E0289A29BD10}" dt="2022-12-08T14:21:55.119" v="132" actId="478"/>
          <ac:picMkLst>
            <pc:docMk/>
            <pc:sldMk cId="3468917053" sldId="286"/>
            <ac:picMk id="5" creationId="{37FC313A-C0C4-129C-E2AA-6E269808E746}"/>
          </ac:picMkLst>
        </pc:picChg>
        <pc:picChg chg="del">
          <ac:chgData name="Mel Houseman" userId="7d6e233f-1289-4a6a-9205-ee3f8642932a" providerId="ADAL" clId="{79EB062E-793E-49D4-A714-E0289A29BD10}" dt="2022-12-08T14:21:55.119" v="132" actId="478"/>
          <ac:picMkLst>
            <pc:docMk/>
            <pc:sldMk cId="3468917053" sldId="286"/>
            <ac:picMk id="7" creationId="{30C08A69-CFB3-31E3-FC0A-9AC77D4B256D}"/>
          </ac:picMkLst>
        </pc:picChg>
        <pc:picChg chg="add mod">
          <ac:chgData name="Mel Houseman" userId="7d6e233f-1289-4a6a-9205-ee3f8642932a" providerId="ADAL" clId="{79EB062E-793E-49D4-A714-E0289A29BD10}" dt="2022-12-08T14:23:24.235" v="196" actId="1076"/>
          <ac:picMkLst>
            <pc:docMk/>
            <pc:sldMk cId="3468917053" sldId="286"/>
            <ac:picMk id="8" creationId="{D1F0A6D4-E75D-E4D4-C6C0-978B6AA34E06}"/>
          </ac:picMkLst>
        </pc:picChg>
        <pc:picChg chg="add mod">
          <ac:chgData name="Mel Houseman" userId="7d6e233f-1289-4a6a-9205-ee3f8642932a" providerId="ADAL" clId="{79EB062E-793E-49D4-A714-E0289A29BD10}" dt="2022-12-08T14:28:01.380" v="220" actId="1036"/>
          <ac:picMkLst>
            <pc:docMk/>
            <pc:sldMk cId="3468917053" sldId="286"/>
            <ac:picMk id="10" creationId="{F0AE1614-8564-7D03-E546-72531013A565}"/>
          </ac:picMkLst>
        </pc:picChg>
      </pc:sldChg>
      <pc:sldChg chg="add replTag delTag">
        <pc:chgData name="Mel Houseman" userId="7d6e233f-1289-4a6a-9205-ee3f8642932a" providerId="ADAL" clId="{79EB062E-793E-49D4-A714-E0289A29BD10}" dt="2022-12-09T08:01:27.553" v="373"/>
        <pc:sldMkLst>
          <pc:docMk/>
          <pc:sldMk cId="2841928854" sldId="287"/>
        </pc:sldMkLst>
      </pc:sldChg>
    </pc:docChg>
  </pc:docChgLst>
  <pc:docChgLst>
    <pc:chgData name="Sue Cromhout" userId="dc64cbbc-055f-4f50-b085-8a072fc338ca" providerId="ADAL" clId="{AE098068-04F1-49D9-B4D9-20994F9104B0}"/>
    <pc:docChg chg="custSel addSld delSld modSld sldOrd">
      <pc:chgData name="Sue Cromhout" userId="dc64cbbc-055f-4f50-b085-8a072fc338ca" providerId="ADAL" clId="{AE098068-04F1-49D9-B4D9-20994F9104B0}" dt="2022-11-22T09:29:04.611" v="185" actId="6549"/>
      <pc:docMkLst>
        <pc:docMk/>
      </pc:docMkLst>
      <pc:sldChg chg="modSp mod">
        <pc:chgData name="Sue Cromhout" userId="dc64cbbc-055f-4f50-b085-8a072fc338ca" providerId="ADAL" clId="{AE098068-04F1-49D9-B4D9-20994F9104B0}" dt="2022-11-22T09:03:16.411" v="11" actId="20577"/>
        <pc:sldMkLst>
          <pc:docMk/>
          <pc:sldMk cId="3282449821" sldId="265"/>
        </pc:sldMkLst>
        <pc:spChg chg="mod">
          <ac:chgData name="Sue Cromhout" userId="dc64cbbc-055f-4f50-b085-8a072fc338ca" providerId="ADAL" clId="{AE098068-04F1-49D9-B4D9-20994F9104B0}" dt="2022-11-22T09:02:40.178" v="9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AE098068-04F1-49D9-B4D9-20994F9104B0}" dt="2022-11-22T09:03:16.411" v="11" actId="20577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AE098068-04F1-49D9-B4D9-20994F9104B0}" dt="2022-11-22T09:13:17.534" v="41" actId="14100"/>
        <pc:sldMkLst>
          <pc:docMk/>
          <pc:sldMk cId="2981958359" sldId="266"/>
        </pc:sldMkLst>
        <pc:spChg chg="mod">
          <ac:chgData name="Sue Cromhout" userId="dc64cbbc-055f-4f50-b085-8a072fc338ca" providerId="ADAL" clId="{AE098068-04F1-49D9-B4D9-20994F9104B0}" dt="2022-11-22T09:03:48.116" v="12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AE098068-04F1-49D9-B4D9-20994F9104B0}" dt="2022-11-22T09:13:17.534" v="41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AE098068-04F1-49D9-B4D9-20994F9104B0}" dt="2022-11-22T09:12:03.911" v="29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AE098068-04F1-49D9-B4D9-20994F9104B0}" dt="2022-11-22T09:13:11.364" v="40" actId="167"/>
          <ac:picMkLst>
            <pc:docMk/>
            <pc:sldMk cId="2981958359" sldId="266"/>
            <ac:picMk id="7" creationId="{C6406EEB-1472-04D5-CC82-0D349BD80DC2}"/>
          </ac:picMkLst>
        </pc:picChg>
      </pc:sldChg>
      <pc:sldChg chg="addSp delSp modSp mod">
        <pc:chgData name="Sue Cromhout" userId="dc64cbbc-055f-4f50-b085-8a072fc338ca" providerId="ADAL" clId="{AE098068-04F1-49D9-B4D9-20994F9104B0}" dt="2022-11-22T09:19:23.596" v="89" actId="1076"/>
        <pc:sldMkLst>
          <pc:docMk/>
          <pc:sldMk cId="1148643050" sldId="267"/>
        </pc:sldMkLst>
        <pc:spChg chg="mod">
          <ac:chgData name="Sue Cromhout" userId="dc64cbbc-055f-4f50-b085-8a072fc338ca" providerId="ADAL" clId="{AE098068-04F1-49D9-B4D9-20994F9104B0}" dt="2022-11-22T09:15:52.204" v="42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AE098068-04F1-49D9-B4D9-20994F9104B0}" dt="2022-11-22T09:19:04.847" v="84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AE098068-04F1-49D9-B4D9-20994F9104B0}" dt="2022-11-22T09:17:22.949" v="83" actId="113"/>
          <ac:spMkLst>
            <pc:docMk/>
            <pc:sldMk cId="1148643050" sldId="267"/>
            <ac:spMk id="5" creationId="{E57C3FAB-1BC2-B6D9-A4CC-6B92DCEE5C7B}"/>
          </ac:spMkLst>
        </pc:spChg>
        <pc:picChg chg="add mod">
          <ac:chgData name="Sue Cromhout" userId="dc64cbbc-055f-4f50-b085-8a072fc338ca" providerId="ADAL" clId="{AE098068-04F1-49D9-B4D9-20994F9104B0}" dt="2022-11-22T09:19:23.596" v="89" actId="1076"/>
          <ac:picMkLst>
            <pc:docMk/>
            <pc:sldMk cId="1148643050" sldId="267"/>
            <ac:picMk id="6" creationId="{269A11D4-8558-7DE5-E86E-E45EC41F1703}"/>
          </ac:picMkLst>
        </pc:picChg>
      </pc:sldChg>
      <pc:sldChg chg="del">
        <pc:chgData name="Sue Cromhout" userId="dc64cbbc-055f-4f50-b085-8a072fc338ca" providerId="ADAL" clId="{AE098068-04F1-49D9-B4D9-20994F9104B0}" dt="2022-11-22T09:21:55.359" v="103" actId="47"/>
        <pc:sldMkLst>
          <pc:docMk/>
          <pc:sldMk cId="280389832" sldId="268"/>
        </pc:sldMkLst>
      </pc:sldChg>
      <pc:sldChg chg="addSp delSp modSp mod">
        <pc:chgData name="Sue Cromhout" userId="dc64cbbc-055f-4f50-b085-8a072fc338ca" providerId="ADAL" clId="{AE098068-04F1-49D9-B4D9-20994F9104B0}" dt="2022-11-22T09:25:44.074" v="139" actId="732"/>
        <pc:sldMkLst>
          <pc:docMk/>
          <pc:sldMk cId="4003868302" sldId="269"/>
        </pc:sldMkLst>
        <pc:spChg chg="mod">
          <ac:chgData name="Sue Cromhout" userId="dc64cbbc-055f-4f50-b085-8a072fc338ca" providerId="ADAL" clId="{AE098068-04F1-49D9-B4D9-20994F9104B0}" dt="2022-11-22T09:22:16.459" v="104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Sue Cromhout" userId="dc64cbbc-055f-4f50-b085-8a072fc338ca" providerId="ADAL" clId="{AE098068-04F1-49D9-B4D9-20994F9104B0}" dt="2022-11-22T09:23:14.172" v="123" actId="5793"/>
          <ac:spMkLst>
            <pc:docMk/>
            <pc:sldMk cId="4003868302" sldId="269"/>
            <ac:spMk id="3" creationId="{3301EC55-8B1A-448D-9867-33F7F6822F75}"/>
          </ac:spMkLst>
        </pc:spChg>
        <pc:spChg chg="del">
          <ac:chgData name="Sue Cromhout" userId="dc64cbbc-055f-4f50-b085-8a072fc338ca" providerId="ADAL" clId="{AE098068-04F1-49D9-B4D9-20994F9104B0}" dt="2022-11-22T09:23:50.375" v="124" actId="478"/>
          <ac:spMkLst>
            <pc:docMk/>
            <pc:sldMk cId="4003868302" sldId="269"/>
            <ac:spMk id="5" creationId="{37AE50A7-9F82-ECA0-10BA-E54BB0DCEBFD}"/>
          </ac:spMkLst>
        </pc:spChg>
        <pc:picChg chg="add mod modCrop">
          <ac:chgData name="Sue Cromhout" userId="dc64cbbc-055f-4f50-b085-8a072fc338ca" providerId="ADAL" clId="{AE098068-04F1-49D9-B4D9-20994F9104B0}" dt="2022-11-22T09:25:44.074" v="139" actId="732"/>
          <ac:picMkLst>
            <pc:docMk/>
            <pc:sldMk cId="4003868302" sldId="269"/>
            <ac:picMk id="8" creationId="{185BED4E-74DD-4B1A-28A8-3D933070E4DA}"/>
          </ac:picMkLst>
        </pc:picChg>
      </pc:sldChg>
      <pc:sldChg chg="del">
        <pc:chgData name="Sue Cromhout" userId="dc64cbbc-055f-4f50-b085-8a072fc338ca" providerId="ADAL" clId="{AE098068-04F1-49D9-B4D9-20994F9104B0}" dt="2022-11-22T09:27:29.304" v="140" actId="47"/>
        <pc:sldMkLst>
          <pc:docMk/>
          <pc:sldMk cId="3421327502" sldId="270"/>
        </pc:sldMkLst>
      </pc:sldChg>
      <pc:sldChg chg="del">
        <pc:chgData name="Sue Cromhout" userId="dc64cbbc-055f-4f50-b085-8a072fc338ca" providerId="ADAL" clId="{AE098068-04F1-49D9-B4D9-20994F9104B0}" dt="2022-11-22T09:27:31.012" v="141" actId="47"/>
        <pc:sldMkLst>
          <pc:docMk/>
          <pc:sldMk cId="532403499" sldId="271"/>
        </pc:sldMkLst>
      </pc:sldChg>
      <pc:sldChg chg="modSp mod">
        <pc:chgData name="Sue Cromhout" userId="dc64cbbc-055f-4f50-b085-8a072fc338ca" providerId="ADAL" clId="{AE098068-04F1-49D9-B4D9-20994F9104B0}" dt="2022-11-22T09:29:04.611" v="185" actId="6549"/>
        <pc:sldMkLst>
          <pc:docMk/>
          <pc:sldMk cId="3849759218" sldId="272"/>
        </pc:sldMkLst>
        <pc:spChg chg="mod">
          <ac:chgData name="Sue Cromhout" userId="dc64cbbc-055f-4f50-b085-8a072fc338ca" providerId="ADAL" clId="{AE098068-04F1-49D9-B4D9-20994F9104B0}" dt="2022-11-22T09:27:47.383" v="157" actId="20577"/>
          <ac:spMkLst>
            <pc:docMk/>
            <pc:sldMk cId="3849759218" sldId="272"/>
            <ac:spMk id="4" creationId="{F01E031B-F132-3110-1A91-42F60D76533E}"/>
          </ac:spMkLst>
        </pc:spChg>
        <pc:spChg chg="mod">
          <ac:chgData name="Sue Cromhout" userId="dc64cbbc-055f-4f50-b085-8a072fc338ca" providerId="ADAL" clId="{AE098068-04F1-49D9-B4D9-20994F9104B0}" dt="2022-11-22T09:29:04.611" v="185" actId="6549"/>
          <ac:spMkLst>
            <pc:docMk/>
            <pc:sldMk cId="3849759218" sldId="272"/>
            <ac:spMk id="6" creationId="{02B75B8A-94CD-F441-95F6-1DD882FFEE78}"/>
          </ac:spMkLst>
        </pc:spChg>
      </pc:sldChg>
      <pc:sldChg chg="modSp mod">
        <pc:chgData name="Sue Cromhout" userId="dc64cbbc-055f-4f50-b085-8a072fc338ca" providerId="ADAL" clId="{AE098068-04F1-49D9-B4D9-20994F9104B0}" dt="2022-11-22T08:57:24.117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AE098068-04F1-49D9-B4D9-20994F9104B0}" dt="2022-11-22T08:57:24.117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 ord">
        <pc:chgData name="Sue Cromhout" userId="dc64cbbc-055f-4f50-b085-8a072fc338ca" providerId="ADAL" clId="{AE098068-04F1-49D9-B4D9-20994F9104B0}" dt="2022-11-22T09:21:33.230" v="102" actId="1076"/>
        <pc:sldMkLst>
          <pc:docMk/>
          <pc:sldMk cId="1129440746" sldId="275"/>
        </pc:sldMkLst>
        <pc:spChg chg="mod">
          <ac:chgData name="Sue Cromhout" userId="dc64cbbc-055f-4f50-b085-8a072fc338ca" providerId="ADAL" clId="{AE098068-04F1-49D9-B4D9-20994F9104B0}" dt="2022-11-22T09:20:43.270" v="93"/>
          <ac:spMkLst>
            <pc:docMk/>
            <pc:sldMk cId="1129440746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AE098068-04F1-49D9-B4D9-20994F9104B0}" dt="2022-11-22T09:21:11.585" v="99" actId="12"/>
          <ac:spMkLst>
            <pc:docMk/>
            <pc:sldMk cId="1129440746" sldId="275"/>
            <ac:spMk id="3" creationId="{3301EC55-8B1A-448D-9867-33F7F6822F75}"/>
          </ac:spMkLst>
        </pc:spChg>
        <pc:picChg chg="add mod">
          <ac:chgData name="Sue Cromhout" userId="dc64cbbc-055f-4f50-b085-8a072fc338ca" providerId="ADAL" clId="{AE098068-04F1-49D9-B4D9-20994F9104B0}" dt="2022-11-22T09:21:33.230" v="102" actId="1076"/>
          <ac:picMkLst>
            <pc:docMk/>
            <pc:sldMk cId="1129440746" sldId="275"/>
            <ac:picMk id="4" creationId="{76A285B6-80B0-667A-03E9-2B325249542E}"/>
          </ac:picMkLst>
        </pc:picChg>
        <pc:picChg chg="del">
          <ac:chgData name="Sue Cromhout" userId="dc64cbbc-055f-4f50-b085-8a072fc338ca" providerId="ADAL" clId="{AE098068-04F1-49D9-B4D9-20994F9104B0}" dt="2022-11-22T09:21:19.691" v="100" actId="478"/>
          <ac:picMkLst>
            <pc:docMk/>
            <pc:sldMk cId="1129440746" sldId="275"/>
            <ac:picMk id="7" creationId="{C6406EEB-1472-04D5-CC82-0D349BD80DC2}"/>
          </ac:picMkLst>
        </pc:picChg>
      </pc:sldChg>
    </pc:docChg>
  </pc:docChgLst>
  <pc:docChgLst>
    <pc:chgData name="Mel Houseman" userId="7d6e233f-1289-4a6a-9205-ee3f8642932a" providerId="ADAL" clId="{B6D609FE-A955-4DDB-850D-F496B4BB42BF}"/>
    <pc:docChg chg="custSel modSld replTag delTag">
      <pc:chgData name="Mel Houseman" userId="7d6e233f-1289-4a6a-9205-ee3f8642932a" providerId="ADAL" clId="{B6D609FE-A955-4DDB-850D-F496B4BB42BF}" dt="2022-12-13T16:26:00.621" v="10" actId="167"/>
      <pc:docMkLst>
        <pc:docMk/>
      </pc:docMkLst>
      <pc:sldChg chg="addSp delSp modSp mod replTag delTag">
        <pc:chgData name="Mel Houseman" userId="7d6e233f-1289-4a6a-9205-ee3f8642932a" providerId="ADAL" clId="{B6D609FE-A955-4DDB-850D-F496B4BB42BF}" dt="2022-12-13T16:26:00.621" v="10" actId="167"/>
        <pc:sldMkLst>
          <pc:docMk/>
          <pc:sldMk cId="749915072" sldId="277"/>
        </pc:sldMkLst>
        <pc:spChg chg="add del mod">
          <ac:chgData name="Mel Houseman" userId="7d6e233f-1289-4a6a-9205-ee3f8642932a" providerId="ADAL" clId="{B6D609FE-A955-4DDB-850D-F496B4BB42BF}" dt="2022-12-13T16:25:51.336" v="6" actId="478"/>
          <ac:spMkLst>
            <pc:docMk/>
            <pc:sldMk cId="749915072" sldId="277"/>
            <ac:spMk id="3" creationId="{630437D9-9982-B0C6-481E-E043B1330A60}"/>
          </ac:spMkLst>
        </pc:spChg>
        <pc:spChg chg="mod">
          <ac:chgData name="Mel Houseman" userId="7d6e233f-1289-4a6a-9205-ee3f8642932a" providerId="ADAL" clId="{B6D609FE-A955-4DDB-850D-F496B4BB42BF}" dt="2022-12-13T16:25:58.404" v="9"/>
          <ac:spMkLst>
            <pc:docMk/>
            <pc:sldMk cId="749915072" sldId="277"/>
            <ac:spMk id="11" creationId="{1DED1562-8669-EF41-C970-65761979ABFB}"/>
          </ac:spMkLst>
        </pc:spChg>
        <pc:spChg chg="del">
          <ac:chgData name="Mel Houseman" userId="7d6e233f-1289-4a6a-9205-ee3f8642932a" providerId="ADAL" clId="{B6D609FE-A955-4DDB-850D-F496B4BB42BF}" dt="2022-12-13T16:25:46.694" v="4" actId="21"/>
          <ac:spMkLst>
            <pc:docMk/>
            <pc:sldMk cId="749915072" sldId="277"/>
            <ac:spMk id="12" creationId="{D4DFC379-EE11-136F-C330-EEF3343719F1}"/>
          </ac:spMkLst>
        </pc:spChg>
        <pc:spChg chg="mod">
          <ac:chgData name="Mel Houseman" userId="7d6e233f-1289-4a6a-9205-ee3f8642932a" providerId="ADAL" clId="{B6D609FE-A955-4DDB-850D-F496B4BB42BF}" dt="2022-12-13T16:25:58.404" v="9"/>
          <ac:spMkLst>
            <pc:docMk/>
            <pc:sldMk cId="749915072" sldId="277"/>
            <ac:spMk id="14" creationId="{5F12DB23-829A-5949-9F6F-A3B226F85AEE}"/>
          </ac:spMkLst>
        </pc:spChg>
        <pc:grpChg chg="add mod ord">
          <ac:chgData name="Mel Houseman" userId="7d6e233f-1289-4a6a-9205-ee3f8642932a" providerId="ADAL" clId="{B6D609FE-A955-4DDB-850D-F496B4BB42BF}" dt="2022-12-13T16:26:00.621" v="10" actId="167"/>
          <ac:grpSpMkLst>
            <pc:docMk/>
            <pc:sldMk cId="749915072" sldId="277"/>
            <ac:grpSpMk id="10" creationId="{29287C0D-5549-B0CC-6ADA-E8CD10C9C489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88952-C329-4F4F-9EBE-2F294568AEE8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3F0C2-E17B-464D-AA7C-929F81706F1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4728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88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9287C0D-5549-B0CC-6ADA-E8CD10C9C489}"/>
              </a:ext>
            </a:extLst>
          </p:cNvPr>
          <p:cNvGrpSpPr/>
          <p:nvPr/>
        </p:nvGrpSpPr>
        <p:grpSpPr>
          <a:xfrm>
            <a:off x="-6961" y="-1"/>
            <a:ext cx="12198961" cy="6858002"/>
            <a:chOff x="-6961" y="-1"/>
            <a:chExt cx="12198961" cy="68580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ED1562-8669-EF41-C970-65761979ABFB}"/>
                </a:ext>
              </a:extLst>
            </p:cNvPr>
            <p:cNvSpPr/>
            <p:nvPr/>
          </p:nvSpPr>
          <p:spPr>
            <a:xfrm>
              <a:off x="-6961" y="1351287"/>
              <a:ext cx="12185039" cy="5506714"/>
            </a:xfrm>
            <a:prstGeom prst="rect">
              <a:avLst/>
            </a:prstGeom>
            <a:blipFill>
              <a:blip r:embed="rId3"/>
              <a:stretch>
                <a:fillRect t="-16839" r="8488" b="-1815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12DB23-829A-5949-9F6F-A3B226F85AEE}"/>
                </a:ext>
              </a:extLst>
            </p:cNvPr>
            <p:cNvSpPr/>
            <p:nvPr/>
          </p:nvSpPr>
          <p:spPr>
            <a:xfrm>
              <a:off x="8394700" y="-1"/>
              <a:ext cx="3797300" cy="6858001"/>
            </a:xfrm>
            <a:prstGeom prst="rect">
              <a:avLst/>
            </a:prstGeom>
            <a:gradFill flip="none" rotWithShape="1">
              <a:gsLst>
                <a:gs pos="24000">
                  <a:schemeClr val="bg1">
                    <a:lumMod val="10000"/>
                    <a:lumOff val="90000"/>
                    <a:alpha val="0"/>
                  </a:schemeClr>
                </a:gs>
                <a:gs pos="66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BASIC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749915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 flipH="1"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57882" b="-255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Information processing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691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Z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r>
              <a:rPr lang="en-ZA" sz="11500" dirty="0">
                <a:solidFill>
                  <a:srgbClr val="FFFFFF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2</a:t>
            </a:r>
            <a:endParaRPr lang="en-ZA" sz="4400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495" y="3768758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>
            <a:defPPr>
              <a:defRPr lang="en-US"/>
            </a:defPPr>
            <a:lvl1pPr>
              <a:lnSpc>
                <a:spcPct val="115000"/>
              </a:lnSpc>
              <a:defRPr sz="3600" b="1">
                <a:effectLst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Unit 2</a:t>
            </a:r>
            <a:r>
              <a:rPr lang="en-US"/>
              <a:t>: </a:t>
            </a:r>
            <a:r>
              <a:rPr lang="en-GB" dirty="0"/>
              <a:t>Evaluating data, information and digital content</a:t>
            </a:r>
            <a:endParaRPr lang="en-ZA" dirty="0"/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2449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808018"/>
            <a:ext cx="6192116" cy="410542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Ask yourself these questions before using resources from the internet: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Who is the author?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What is the purpose of the site?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Is the information and language objective, unbiased and free of emotional expressions?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Are the factual sources listed so information can be checked?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Is information supported by evidence?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How old is this information?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A0A97-0834-676E-534B-D74BE66C57F4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4949" r="-149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7428633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rPr>
              <a:t>Assess sources and information online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2391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 flipH="1">
            <a:off x="0" y="0"/>
            <a:ext cx="4770121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46325" t="-27578" r="-1208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rPr>
              <a:t>Evaluate your sources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9FF149-8F8F-7230-3406-682EE4933420}"/>
              </a:ext>
            </a:extLst>
          </p:cNvPr>
          <p:cNvSpPr txBox="1">
            <a:spLocks/>
          </p:cNvSpPr>
          <p:nvPr/>
        </p:nvSpPr>
        <p:spPr>
          <a:xfrm>
            <a:off x="5520459" y="2381457"/>
            <a:ext cx="6192116" cy="410542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Use the TAARP method to evaluate your sources: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T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– Timeliness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A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– Authority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A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– Audience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R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– Relevance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P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– Perspective (point of view)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64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BC3105B-5386-5EC5-9324-9FA703EB8A71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14949" r="-149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rPr>
              <a:t>Evaluate </a:t>
            </a:r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websites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Times New Roman" panose="02020603050405020304" pitchFamily="18" charset="0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362198"/>
            <a:ext cx="6192116" cy="355124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look and feel of the website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URL of your results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Are there advertisements on the site?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Check the links on the page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Check when the page was last updated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6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1928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2"/>
                </a:solidFill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Skills to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practise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449388"/>
            <a:ext cx="10693400" cy="3249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Question if information is reliable. </a:t>
            </a:r>
          </a:p>
          <a:p>
            <a:pPr lvl="1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Which source would be more reliable – can you say why?</a:t>
            </a:r>
          </a:p>
          <a:p>
            <a:pPr lvl="1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GB" sz="1800" dirty="0">
              <a:solidFill>
                <a:schemeClr val="bg1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OR</a:t>
            </a:r>
          </a:p>
          <a:p>
            <a:pPr marL="444500" marR="0" lvl="0" indent="-44450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F6FBC-8C0F-D3E9-C293-5010EFD93E0A}"/>
              </a:ext>
            </a:extLst>
          </p:cNvPr>
          <p:cNvSpPr txBox="1"/>
          <p:nvPr/>
        </p:nvSpPr>
        <p:spPr>
          <a:xfrm>
            <a:off x="10322807" y="59134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7FC313A-C0C4-129C-E2AA-6E269808E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082" y="2483146"/>
            <a:ext cx="39719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0C08A69-CFB3-31E3-FC0A-9AC77D4B2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082" y="4177504"/>
            <a:ext cx="350520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4CA58B-FC1F-E57A-6923-CA889CA9F96A}"/>
              </a:ext>
            </a:extLst>
          </p:cNvPr>
          <p:cNvSpPr/>
          <p:nvPr/>
        </p:nvSpPr>
        <p:spPr>
          <a:xfrm>
            <a:off x="1423554" y="2652358"/>
            <a:ext cx="4684717" cy="326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2"/>
                </a:solidFill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Skills to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practise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449388"/>
            <a:ext cx="106934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 startAt="2"/>
            </a:pPr>
            <a:r>
              <a:rPr lang="en-US" sz="1800" b="1" dirty="0">
                <a:solidFill>
                  <a:schemeClr val="bg1"/>
                </a:solidFill>
              </a:rPr>
              <a:t>Compare sites showing similar information to confirm correct information. 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</a:rPr>
              <a:t>Compare these two results. Which result would be easier to use?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1F0A6D4-E75D-E4D4-C6C0-978B6AA34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827" y="2652358"/>
            <a:ext cx="4660173" cy="251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E98B46-DDD9-0C3B-441B-914E4661888E}"/>
              </a:ext>
            </a:extLst>
          </p:cNvPr>
          <p:cNvSpPr/>
          <p:nvPr/>
        </p:nvSpPr>
        <p:spPr>
          <a:xfrm>
            <a:off x="7021802" y="2652358"/>
            <a:ext cx="4114511" cy="326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0AE1614-8564-7D03-E546-72531013A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445" y="2662749"/>
            <a:ext cx="3952740" cy="308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1273B-4388-766C-6ECC-4B929D28BB86}"/>
              </a:ext>
            </a:extLst>
          </p:cNvPr>
          <p:cNvSpPr txBox="1"/>
          <p:nvPr/>
        </p:nvSpPr>
        <p:spPr>
          <a:xfrm>
            <a:off x="6316910" y="3825380"/>
            <a:ext cx="72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>
                <a:solidFill>
                  <a:schemeClr val="bg1"/>
                </a:solidFill>
              </a:rPr>
              <a:t>OR</a:t>
            </a:r>
            <a:endParaRPr lang="en-GB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891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3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</TotalTime>
  <Words>236</Words>
  <Application>Microsoft Office PowerPoint</Application>
  <PresentationFormat>Widescreen</PresentationFormat>
  <Paragraphs>47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5</cp:revision>
  <dcterms:created xsi:type="dcterms:W3CDTF">2022-10-18T08:17:32Z</dcterms:created>
  <dcterms:modified xsi:type="dcterms:W3CDTF">2022-12-13T16:26:06Z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